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27/10/2023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27/10/2023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27/10/2023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27/10/2023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27/10/2023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27/10/2023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27/10/2023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27/10/2023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27/10/2023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27/10/2023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27/10/2023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7FA13F-9D92-4680-88A9-5EEAD2C2AB3B}" type="datetimeFigureOut">
              <a:rPr lang="en-US" smtClean="0"/>
              <a:pPr/>
              <a:t>27/10/2023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latin typeface="Aharoni" pitchFamily="2" charset="-79"/>
                <a:cs typeface="Aharoni" pitchFamily="2" charset="-79"/>
              </a:rPr>
              <a:t>Govt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.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Chandulal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Chandrakar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Arts &amp; Science College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Patan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457200" y="4876799"/>
            <a:ext cx="4038600" cy="147812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Guided by</a:t>
            </a:r>
          </a:p>
          <a:p>
            <a:pPr algn="ctr">
              <a:buNone/>
            </a:pPr>
            <a:r>
              <a:rPr lang="en-US" dirty="0" smtClean="0"/>
              <a:t>MISS  NIDHI SINGH 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181600"/>
            <a:ext cx="4038600" cy="1173324"/>
          </a:xfrm>
        </p:spPr>
        <p:txBody>
          <a:bodyPr>
            <a:normAutofit/>
          </a:bodyPr>
          <a:lstStyle/>
          <a:p>
            <a:r>
              <a:rPr lang="en-US" dirty="0" smtClean="0"/>
              <a:t>Submitted by</a:t>
            </a:r>
          </a:p>
          <a:p>
            <a:r>
              <a:rPr lang="en-US" dirty="0" smtClean="0"/>
              <a:t>RAJAT  VERMA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19812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PRESENTATION </a:t>
            </a:r>
          </a:p>
          <a:p>
            <a:r>
              <a:rPr lang="en-US" sz="3600" dirty="0" smtClean="0"/>
              <a:t>Characteristics of Information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are following different characteristics of information ;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 1 </a:t>
            </a:r>
            <a:r>
              <a:rPr lang="en-US" b="1" dirty="0" smtClean="0">
                <a:solidFill>
                  <a:schemeClr val="accent1"/>
                </a:solidFill>
              </a:rPr>
              <a:t>.  </a:t>
            </a:r>
            <a:r>
              <a:rPr lang="en-US" b="1" dirty="0" smtClean="0">
                <a:solidFill>
                  <a:schemeClr val="accent1"/>
                </a:solidFill>
              </a:rPr>
              <a:t>Accuracy </a:t>
            </a:r>
            <a:r>
              <a:rPr lang="en-US" b="1" dirty="0" smtClean="0"/>
              <a:t>– Information provided must be accurate and should not contain errors.</a:t>
            </a:r>
          </a:p>
          <a:p>
            <a:r>
              <a:rPr lang="en-US" b="1" dirty="0" smtClean="0"/>
              <a:t>  2 .  </a:t>
            </a:r>
            <a:r>
              <a:rPr lang="en-US" b="1" dirty="0" smtClean="0">
                <a:solidFill>
                  <a:schemeClr val="accent1"/>
                </a:solidFill>
              </a:rPr>
              <a:t>Availability</a:t>
            </a:r>
            <a:r>
              <a:rPr lang="en-US" b="1" dirty="0" smtClean="0"/>
              <a:t> </a:t>
            </a:r>
            <a:r>
              <a:rPr lang="en-US" b="1" dirty="0" smtClean="0"/>
              <a:t>– Information is only  valuable if it is available on time.</a:t>
            </a:r>
          </a:p>
          <a:p>
            <a:r>
              <a:rPr lang="en-US" b="1" dirty="0" smtClean="0"/>
              <a:t> 3 . </a:t>
            </a:r>
            <a:r>
              <a:rPr lang="en-US" b="1" dirty="0" smtClean="0">
                <a:solidFill>
                  <a:schemeClr val="accent1"/>
                </a:solidFill>
              </a:rPr>
              <a:t>Completeness</a:t>
            </a:r>
            <a:r>
              <a:rPr lang="en-US" b="1" dirty="0" smtClean="0"/>
              <a:t> </a:t>
            </a:r>
            <a:r>
              <a:rPr lang="en-US" b="1" dirty="0" smtClean="0"/>
              <a:t>– The information should be complete in respect of the key elements of the problem.</a:t>
            </a:r>
          </a:p>
          <a:p>
            <a:r>
              <a:rPr lang="en-US" b="1" dirty="0" smtClean="0"/>
              <a:t>  4 </a:t>
            </a:r>
            <a:r>
              <a:rPr lang="en-US" b="1" dirty="0" smtClean="0">
                <a:solidFill>
                  <a:schemeClr val="accent1"/>
                </a:solidFill>
              </a:rPr>
              <a:t>. </a:t>
            </a:r>
            <a:r>
              <a:rPr lang="en-US" b="1" dirty="0" err="1" smtClean="0">
                <a:solidFill>
                  <a:schemeClr val="accent1"/>
                </a:solidFill>
              </a:rPr>
              <a:t>Heaningful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/>
              <a:t>– Information should be to the point and it should contain all the pros and cons 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838200"/>
            <a:ext cx="7620000" cy="41242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 5 . </a:t>
            </a:r>
            <a:r>
              <a:rPr lang="en-US" sz="2400" b="1" dirty="0" err="1" smtClean="0">
                <a:solidFill>
                  <a:schemeClr val="accent1"/>
                </a:solidFill>
              </a:rPr>
              <a:t>Unambiguity</a:t>
            </a:r>
            <a:r>
              <a:rPr lang="en-US" sz="2000" b="1" dirty="0" smtClean="0"/>
              <a:t> – Information must be unambiguous and should be communicated in such a way that it conveys the same meaning to different users. </a:t>
            </a:r>
          </a:p>
          <a:p>
            <a:r>
              <a:rPr lang="en-US" sz="2000" b="1" dirty="0" smtClean="0"/>
              <a:t> 6 </a:t>
            </a:r>
            <a:r>
              <a:rPr lang="en-US" sz="2000" b="1" dirty="0" smtClean="0">
                <a:solidFill>
                  <a:schemeClr val="accent1"/>
                </a:solidFill>
              </a:rPr>
              <a:t>. Reliable  </a:t>
            </a:r>
            <a:r>
              <a:rPr lang="en-US" sz="2000" b="1" dirty="0" smtClean="0"/>
              <a:t>– The information  should be reliable.</a:t>
            </a:r>
          </a:p>
          <a:p>
            <a:r>
              <a:rPr lang="en-US" sz="2000" b="1" dirty="0" smtClean="0"/>
              <a:t> 7 </a:t>
            </a:r>
            <a:r>
              <a:rPr lang="en-US" sz="2000" b="1" dirty="0" smtClean="0">
                <a:solidFill>
                  <a:schemeClr val="accent1"/>
                </a:solidFill>
              </a:rPr>
              <a:t>. Clarity  </a:t>
            </a:r>
            <a:r>
              <a:rPr lang="en-US" sz="2000" b="1" dirty="0" smtClean="0"/>
              <a:t>– Clarity  of information is an important attribute of goods information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 8 . Presentation  </a:t>
            </a:r>
            <a:r>
              <a:rPr lang="en-US" sz="2000" b="1" dirty="0" smtClean="0"/>
              <a:t>-  The information must be presented in the format which is understandable to  all. 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 9 . Consistent  </a:t>
            </a:r>
            <a:r>
              <a:rPr lang="en-US" sz="2000" b="1" dirty="0" smtClean="0"/>
              <a:t>-  The information must be consistent 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 10 . Conciseness  </a:t>
            </a:r>
            <a:r>
              <a:rPr lang="en-US" sz="2000" b="1" dirty="0" smtClean="0"/>
              <a:t>-  Only  information  relevant to the information needs of the user should be supplied and it should be supplied in compact form. 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600" y="1143000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Thank</a:t>
            </a:r>
            <a:r>
              <a:rPr lang="en-US" sz="2800" dirty="0" smtClean="0"/>
              <a:t>   </a:t>
            </a:r>
            <a:r>
              <a:rPr lang="en-US" sz="2800" b="1" dirty="0" smtClean="0"/>
              <a:t>you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</TotalTime>
  <Words>214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Govt . Chandulal Chandrakar Arts &amp; Science College Patan</vt:lpstr>
      <vt:lpstr>There are following different characteristics of information ; 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 . Chandulal Chandrakar Arts &amp; Science College Patan</dc:title>
  <dc:creator>green</dc:creator>
  <cp:lastModifiedBy>green</cp:lastModifiedBy>
  <cp:revision>5</cp:revision>
  <dcterms:created xsi:type="dcterms:W3CDTF">2023-10-20T09:32:03Z</dcterms:created>
  <dcterms:modified xsi:type="dcterms:W3CDTF">2023-10-27T09:20:41Z</dcterms:modified>
</cp:coreProperties>
</file>